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412" r:id="rId3"/>
    <p:sldId id="413" r:id="rId4"/>
    <p:sldId id="410" r:id="rId5"/>
    <p:sldId id="411" r:id="rId6"/>
    <p:sldId id="414" r:id="rId7"/>
    <p:sldId id="397" r:id="rId8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704"/>
  </p:normalViewPr>
  <p:slideViewPr>
    <p:cSldViewPr snapToGrid="0" snapToObjects="1"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52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B9B01-6899-4CCB-B3FC-DDFAD37286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B936043-3EAB-4BF5-A407-5C631F97D43A}">
      <dgm:prSet phldrT="[Tekst]"/>
      <dgm:spPr/>
      <dgm:t>
        <a:bodyPr/>
        <a:lstStyle/>
        <a:p>
          <a:r>
            <a:rPr lang="pl-PL" dirty="0"/>
            <a:t>2017 r. – 20 x art. 20 KN; </a:t>
          </a:r>
        </a:p>
      </dgm:t>
    </dgm:pt>
    <dgm:pt modelId="{694B8E5C-47EC-4022-99E5-558F37256225}" type="parTrans" cxnId="{286E96BA-4159-4480-AB90-970E15326D18}">
      <dgm:prSet/>
      <dgm:spPr/>
      <dgm:t>
        <a:bodyPr/>
        <a:lstStyle/>
        <a:p>
          <a:endParaRPr lang="pl-PL"/>
        </a:p>
      </dgm:t>
    </dgm:pt>
    <dgm:pt modelId="{BF7B8A2A-2C7A-427F-99C8-9008C59EAB04}" type="sibTrans" cxnId="{286E96BA-4159-4480-AB90-970E15326D18}">
      <dgm:prSet/>
      <dgm:spPr/>
      <dgm:t>
        <a:bodyPr/>
        <a:lstStyle/>
        <a:p>
          <a:endParaRPr lang="pl-PL"/>
        </a:p>
      </dgm:t>
    </dgm:pt>
    <dgm:pt modelId="{E0CC8F42-8F08-433A-8919-6C25CD469A45}">
      <dgm:prSet phldrT="[Tekst]"/>
      <dgm:spPr/>
      <dgm:t>
        <a:bodyPr/>
        <a:lstStyle/>
        <a:p>
          <a:r>
            <a:rPr lang="pl-PL" dirty="0"/>
            <a:t>2018 r. – 25 x art. 20 KN; wzrasta liczba osób łączących etaty</a:t>
          </a:r>
        </a:p>
      </dgm:t>
    </dgm:pt>
    <dgm:pt modelId="{67AE4128-68ED-4174-BEC4-832AB7303DDA}" type="parTrans" cxnId="{7D951854-C0A0-4E40-A89E-9FCD042EA6A0}">
      <dgm:prSet/>
      <dgm:spPr/>
      <dgm:t>
        <a:bodyPr/>
        <a:lstStyle/>
        <a:p>
          <a:endParaRPr lang="pl-PL"/>
        </a:p>
      </dgm:t>
    </dgm:pt>
    <dgm:pt modelId="{FBA1C770-9ECA-489A-ADF4-EAFBFC5AB416}" type="sibTrans" cxnId="{7D951854-C0A0-4E40-A89E-9FCD042EA6A0}">
      <dgm:prSet/>
      <dgm:spPr/>
      <dgm:t>
        <a:bodyPr/>
        <a:lstStyle/>
        <a:p>
          <a:endParaRPr lang="pl-PL"/>
        </a:p>
      </dgm:t>
    </dgm:pt>
    <dgm:pt modelId="{B76D541D-5AF5-4A97-BA20-B8990181CC11}">
      <dgm:prSet phldrT="[Tekst]"/>
      <dgm:spPr/>
      <dgm:t>
        <a:bodyPr/>
        <a:lstStyle/>
        <a:p>
          <a:r>
            <a:rPr lang="pl-PL" dirty="0"/>
            <a:t>2019 r. - ?</a:t>
          </a:r>
        </a:p>
      </dgm:t>
    </dgm:pt>
    <dgm:pt modelId="{FE0901D3-E541-4883-BC89-E5BFB9701208}" type="parTrans" cxnId="{AB963339-53B1-4FB9-85D0-7E1B16CD169D}">
      <dgm:prSet/>
      <dgm:spPr/>
      <dgm:t>
        <a:bodyPr/>
        <a:lstStyle/>
        <a:p>
          <a:endParaRPr lang="pl-PL"/>
        </a:p>
      </dgm:t>
    </dgm:pt>
    <dgm:pt modelId="{C1DAE180-125D-45F8-9118-D5CB2BFF59CC}" type="sibTrans" cxnId="{AB963339-53B1-4FB9-85D0-7E1B16CD169D}">
      <dgm:prSet/>
      <dgm:spPr/>
      <dgm:t>
        <a:bodyPr/>
        <a:lstStyle/>
        <a:p>
          <a:endParaRPr lang="pl-PL"/>
        </a:p>
      </dgm:t>
    </dgm:pt>
    <dgm:pt modelId="{81DC2F59-60F8-461D-99F1-7CD3690F4363}" type="pres">
      <dgm:prSet presAssocID="{282B9B01-6899-4CCB-B3FC-DDFAD37286BE}" presName="linear" presStyleCnt="0">
        <dgm:presLayoutVars>
          <dgm:dir/>
          <dgm:animLvl val="lvl"/>
          <dgm:resizeHandles val="exact"/>
        </dgm:presLayoutVars>
      </dgm:prSet>
      <dgm:spPr/>
    </dgm:pt>
    <dgm:pt modelId="{8B9488C7-C942-40E2-A924-8AF4C1ADB609}" type="pres">
      <dgm:prSet presAssocID="{FB936043-3EAB-4BF5-A407-5C631F97D43A}" presName="parentLin" presStyleCnt="0"/>
      <dgm:spPr/>
    </dgm:pt>
    <dgm:pt modelId="{CF1494CA-24EB-41AD-A3EC-C37CBE710A8E}" type="pres">
      <dgm:prSet presAssocID="{FB936043-3EAB-4BF5-A407-5C631F97D43A}" presName="parentLeftMargin" presStyleLbl="node1" presStyleIdx="0" presStyleCnt="3"/>
      <dgm:spPr/>
    </dgm:pt>
    <dgm:pt modelId="{7D9E6D07-5241-4878-B9D5-EAA9DE03535D}" type="pres">
      <dgm:prSet presAssocID="{FB936043-3EAB-4BF5-A407-5C631F97D4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0B6727-023B-4109-8A07-CE91257BF9ED}" type="pres">
      <dgm:prSet presAssocID="{FB936043-3EAB-4BF5-A407-5C631F97D43A}" presName="negativeSpace" presStyleCnt="0"/>
      <dgm:spPr/>
    </dgm:pt>
    <dgm:pt modelId="{87BA4415-AFF5-463E-A1F7-DC1D4A3E9929}" type="pres">
      <dgm:prSet presAssocID="{FB936043-3EAB-4BF5-A407-5C631F97D43A}" presName="childText" presStyleLbl="conFgAcc1" presStyleIdx="0" presStyleCnt="3">
        <dgm:presLayoutVars>
          <dgm:bulletEnabled val="1"/>
        </dgm:presLayoutVars>
      </dgm:prSet>
      <dgm:spPr/>
    </dgm:pt>
    <dgm:pt modelId="{37FCC421-B7DC-48F1-A12E-A803D60C7B5F}" type="pres">
      <dgm:prSet presAssocID="{BF7B8A2A-2C7A-427F-99C8-9008C59EAB04}" presName="spaceBetweenRectangles" presStyleCnt="0"/>
      <dgm:spPr/>
    </dgm:pt>
    <dgm:pt modelId="{FACF3705-2E99-44EE-8F66-21624DAFAF8B}" type="pres">
      <dgm:prSet presAssocID="{E0CC8F42-8F08-433A-8919-6C25CD469A45}" presName="parentLin" presStyleCnt="0"/>
      <dgm:spPr/>
    </dgm:pt>
    <dgm:pt modelId="{B774E442-56CE-4F59-913B-557767B61A4E}" type="pres">
      <dgm:prSet presAssocID="{E0CC8F42-8F08-433A-8919-6C25CD469A45}" presName="parentLeftMargin" presStyleLbl="node1" presStyleIdx="0" presStyleCnt="3"/>
      <dgm:spPr/>
    </dgm:pt>
    <dgm:pt modelId="{A33BF3EA-D816-40AC-B788-977920174D92}" type="pres">
      <dgm:prSet presAssocID="{E0CC8F42-8F08-433A-8919-6C25CD469A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B1B978-F2BF-474C-B809-0D8CD650A499}" type="pres">
      <dgm:prSet presAssocID="{E0CC8F42-8F08-433A-8919-6C25CD469A45}" presName="negativeSpace" presStyleCnt="0"/>
      <dgm:spPr/>
    </dgm:pt>
    <dgm:pt modelId="{1B49578D-172D-4DB6-9B86-5BCC9FA3E757}" type="pres">
      <dgm:prSet presAssocID="{E0CC8F42-8F08-433A-8919-6C25CD469A45}" presName="childText" presStyleLbl="conFgAcc1" presStyleIdx="1" presStyleCnt="3">
        <dgm:presLayoutVars>
          <dgm:bulletEnabled val="1"/>
        </dgm:presLayoutVars>
      </dgm:prSet>
      <dgm:spPr/>
    </dgm:pt>
    <dgm:pt modelId="{25C0EA12-9B00-4C85-BE80-3A20B37B0C6D}" type="pres">
      <dgm:prSet presAssocID="{FBA1C770-9ECA-489A-ADF4-EAFBFC5AB416}" presName="spaceBetweenRectangles" presStyleCnt="0"/>
      <dgm:spPr/>
    </dgm:pt>
    <dgm:pt modelId="{22DEB044-0817-4723-99A3-295708245175}" type="pres">
      <dgm:prSet presAssocID="{B76D541D-5AF5-4A97-BA20-B8990181CC11}" presName="parentLin" presStyleCnt="0"/>
      <dgm:spPr/>
    </dgm:pt>
    <dgm:pt modelId="{474138F5-EA35-4F8E-A52F-A911581EEC83}" type="pres">
      <dgm:prSet presAssocID="{B76D541D-5AF5-4A97-BA20-B8990181CC11}" presName="parentLeftMargin" presStyleLbl="node1" presStyleIdx="1" presStyleCnt="3"/>
      <dgm:spPr/>
    </dgm:pt>
    <dgm:pt modelId="{370E513E-FD3E-4010-86A5-4FE051D41783}" type="pres">
      <dgm:prSet presAssocID="{B76D541D-5AF5-4A97-BA20-B8990181CC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BF0A49-F29C-42CC-A347-2A9FC2485AF1}" type="pres">
      <dgm:prSet presAssocID="{B76D541D-5AF5-4A97-BA20-B8990181CC11}" presName="negativeSpace" presStyleCnt="0"/>
      <dgm:spPr/>
    </dgm:pt>
    <dgm:pt modelId="{588AB370-E626-4C85-8CF5-A0A182431939}" type="pres">
      <dgm:prSet presAssocID="{B76D541D-5AF5-4A97-BA20-B8990181CC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78A928-D8D3-46B9-9122-A44B9E8B3FDF}" type="presOf" srcId="{B76D541D-5AF5-4A97-BA20-B8990181CC11}" destId="{474138F5-EA35-4F8E-A52F-A911581EEC83}" srcOrd="0" destOrd="0" presId="urn:microsoft.com/office/officeart/2005/8/layout/list1"/>
    <dgm:cxn modelId="{AB963339-53B1-4FB9-85D0-7E1B16CD169D}" srcId="{282B9B01-6899-4CCB-B3FC-DDFAD37286BE}" destId="{B76D541D-5AF5-4A97-BA20-B8990181CC11}" srcOrd="2" destOrd="0" parTransId="{FE0901D3-E541-4883-BC89-E5BFB9701208}" sibTransId="{C1DAE180-125D-45F8-9118-D5CB2BFF59CC}"/>
    <dgm:cxn modelId="{C046885F-3813-49CD-AEA6-2CCA0BAB11C0}" type="presOf" srcId="{B76D541D-5AF5-4A97-BA20-B8990181CC11}" destId="{370E513E-FD3E-4010-86A5-4FE051D41783}" srcOrd="1" destOrd="0" presId="urn:microsoft.com/office/officeart/2005/8/layout/list1"/>
    <dgm:cxn modelId="{54059868-2980-425D-9D9C-523B79DFCF0C}" type="presOf" srcId="{282B9B01-6899-4CCB-B3FC-DDFAD37286BE}" destId="{81DC2F59-60F8-461D-99F1-7CD3690F4363}" srcOrd="0" destOrd="0" presId="urn:microsoft.com/office/officeart/2005/8/layout/list1"/>
    <dgm:cxn modelId="{7D951854-C0A0-4E40-A89E-9FCD042EA6A0}" srcId="{282B9B01-6899-4CCB-B3FC-DDFAD37286BE}" destId="{E0CC8F42-8F08-433A-8919-6C25CD469A45}" srcOrd="1" destOrd="0" parTransId="{67AE4128-68ED-4174-BEC4-832AB7303DDA}" sibTransId="{FBA1C770-9ECA-489A-ADF4-EAFBFC5AB416}"/>
    <dgm:cxn modelId="{17DE7B57-45AB-4F6A-8D30-93FD34266AB4}" type="presOf" srcId="{FB936043-3EAB-4BF5-A407-5C631F97D43A}" destId="{7D9E6D07-5241-4878-B9D5-EAA9DE03535D}" srcOrd="1" destOrd="0" presId="urn:microsoft.com/office/officeart/2005/8/layout/list1"/>
    <dgm:cxn modelId="{B477778D-F15D-4F06-9C8D-2F3400DB463F}" type="presOf" srcId="{E0CC8F42-8F08-433A-8919-6C25CD469A45}" destId="{A33BF3EA-D816-40AC-B788-977920174D92}" srcOrd="1" destOrd="0" presId="urn:microsoft.com/office/officeart/2005/8/layout/list1"/>
    <dgm:cxn modelId="{48475CB9-8396-4EA2-A134-242B5DCEA68A}" type="presOf" srcId="{FB936043-3EAB-4BF5-A407-5C631F97D43A}" destId="{CF1494CA-24EB-41AD-A3EC-C37CBE710A8E}" srcOrd="0" destOrd="0" presId="urn:microsoft.com/office/officeart/2005/8/layout/list1"/>
    <dgm:cxn modelId="{286E96BA-4159-4480-AB90-970E15326D18}" srcId="{282B9B01-6899-4CCB-B3FC-DDFAD37286BE}" destId="{FB936043-3EAB-4BF5-A407-5C631F97D43A}" srcOrd="0" destOrd="0" parTransId="{694B8E5C-47EC-4022-99E5-558F37256225}" sibTransId="{BF7B8A2A-2C7A-427F-99C8-9008C59EAB04}"/>
    <dgm:cxn modelId="{66A87ED6-848D-4EE3-9B54-C090D7660ABE}" type="presOf" srcId="{E0CC8F42-8F08-433A-8919-6C25CD469A45}" destId="{B774E442-56CE-4F59-913B-557767B61A4E}" srcOrd="0" destOrd="0" presId="urn:microsoft.com/office/officeart/2005/8/layout/list1"/>
    <dgm:cxn modelId="{0414FB16-2C41-45DA-97F7-723886B1F58C}" type="presParOf" srcId="{81DC2F59-60F8-461D-99F1-7CD3690F4363}" destId="{8B9488C7-C942-40E2-A924-8AF4C1ADB609}" srcOrd="0" destOrd="0" presId="urn:microsoft.com/office/officeart/2005/8/layout/list1"/>
    <dgm:cxn modelId="{F6123189-7AB2-48B2-A11D-A109CF78D772}" type="presParOf" srcId="{8B9488C7-C942-40E2-A924-8AF4C1ADB609}" destId="{CF1494CA-24EB-41AD-A3EC-C37CBE710A8E}" srcOrd="0" destOrd="0" presId="urn:microsoft.com/office/officeart/2005/8/layout/list1"/>
    <dgm:cxn modelId="{075099BD-74B6-44AC-9A50-CAA25B97BAC0}" type="presParOf" srcId="{8B9488C7-C942-40E2-A924-8AF4C1ADB609}" destId="{7D9E6D07-5241-4878-B9D5-EAA9DE03535D}" srcOrd="1" destOrd="0" presId="urn:microsoft.com/office/officeart/2005/8/layout/list1"/>
    <dgm:cxn modelId="{26323119-3310-45AB-BD49-1B34977C9D5B}" type="presParOf" srcId="{81DC2F59-60F8-461D-99F1-7CD3690F4363}" destId="{190B6727-023B-4109-8A07-CE91257BF9ED}" srcOrd="1" destOrd="0" presId="urn:microsoft.com/office/officeart/2005/8/layout/list1"/>
    <dgm:cxn modelId="{BF9E48E4-E1E0-4AD0-84E0-159678A35B0D}" type="presParOf" srcId="{81DC2F59-60F8-461D-99F1-7CD3690F4363}" destId="{87BA4415-AFF5-463E-A1F7-DC1D4A3E9929}" srcOrd="2" destOrd="0" presId="urn:microsoft.com/office/officeart/2005/8/layout/list1"/>
    <dgm:cxn modelId="{62C81EBF-E7D6-461C-9A6F-1C789CD2C0FF}" type="presParOf" srcId="{81DC2F59-60F8-461D-99F1-7CD3690F4363}" destId="{37FCC421-B7DC-48F1-A12E-A803D60C7B5F}" srcOrd="3" destOrd="0" presId="urn:microsoft.com/office/officeart/2005/8/layout/list1"/>
    <dgm:cxn modelId="{05B95181-5428-4E07-857E-42AAE2D3069E}" type="presParOf" srcId="{81DC2F59-60F8-461D-99F1-7CD3690F4363}" destId="{FACF3705-2E99-44EE-8F66-21624DAFAF8B}" srcOrd="4" destOrd="0" presId="urn:microsoft.com/office/officeart/2005/8/layout/list1"/>
    <dgm:cxn modelId="{F447869A-F3CF-4CFF-8153-9AEB808DD9BD}" type="presParOf" srcId="{FACF3705-2E99-44EE-8F66-21624DAFAF8B}" destId="{B774E442-56CE-4F59-913B-557767B61A4E}" srcOrd="0" destOrd="0" presId="urn:microsoft.com/office/officeart/2005/8/layout/list1"/>
    <dgm:cxn modelId="{9D8FDE5C-2E08-4799-83D0-62B7F531EE2A}" type="presParOf" srcId="{FACF3705-2E99-44EE-8F66-21624DAFAF8B}" destId="{A33BF3EA-D816-40AC-B788-977920174D92}" srcOrd="1" destOrd="0" presId="urn:microsoft.com/office/officeart/2005/8/layout/list1"/>
    <dgm:cxn modelId="{03BF7B10-8D24-4707-8DF3-568EC757CEF8}" type="presParOf" srcId="{81DC2F59-60F8-461D-99F1-7CD3690F4363}" destId="{7CB1B978-F2BF-474C-B809-0D8CD650A499}" srcOrd="5" destOrd="0" presId="urn:microsoft.com/office/officeart/2005/8/layout/list1"/>
    <dgm:cxn modelId="{9B617287-C48D-429B-B0B6-377F310E5477}" type="presParOf" srcId="{81DC2F59-60F8-461D-99F1-7CD3690F4363}" destId="{1B49578D-172D-4DB6-9B86-5BCC9FA3E757}" srcOrd="6" destOrd="0" presId="urn:microsoft.com/office/officeart/2005/8/layout/list1"/>
    <dgm:cxn modelId="{F0C2890A-B277-4342-9F21-25011B665920}" type="presParOf" srcId="{81DC2F59-60F8-461D-99F1-7CD3690F4363}" destId="{25C0EA12-9B00-4C85-BE80-3A20B37B0C6D}" srcOrd="7" destOrd="0" presId="urn:microsoft.com/office/officeart/2005/8/layout/list1"/>
    <dgm:cxn modelId="{95539B2C-3979-40DD-B1F3-14E7A1B80751}" type="presParOf" srcId="{81DC2F59-60F8-461D-99F1-7CD3690F4363}" destId="{22DEB044-0817-4723-99A3-295708245175}" srcOrd="8" destOrd="0" presId="urn:microsoft.com/office/officeart/2005/8/layout/list1"/>
    <dgm:cxn modelId="{8275C163-E870-471F-B450-2BC6D71A0DAC}" type="presParOf" srcId="{22DEB044-0817-4723-99A3-295708245175}" destId="{474138F5-EA35-4F8E-A52F-A911581EEC83}" srcOrd="0" destOrd="0" presId="urn:microsoft.com/office/officeart/2005/8/layout/list1"/>
    <dgm:cxn modelId="{2FB76E4A-764F-4628-BE3F-EE0DC79EF45C}" type="presParOf" srcId="{22DEB044-0817-4723-99A3-295708245175}" destId="{370E513E-FD3E-4010-86A5-4FE051D41783}" srcOrd="1" destOrd="0" presId="urn:microsoft.com/office/officeart/2005/8/layout/list1"/>
    <dgm:cxn modelId="{E8AF37E8-5F45-4A70-A350-95B5C28F89BB}" type="presParOf" srcId="{81DC2F59-60F8-461D-99F1-7CD3690F4363}" destId="{6CBF0A49-F29C-42CC-A347-2A9FC2485AF1}" srcOrd="9" destOrd="0" presId="urn:microsoft.com/office/officeart/2005/8/layout/list1"/>
    <dgm:cxn modelId="{6906B223-BD9D-40B9-A3D9-80F1583F1547}" type="presParOf" srcId="{81DC2F59-60F8-461D-99F1-7CD3690F4363}" destId="{588AB370-E626-4C85-8CF5-A0A1824319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A4415-AFF5-463E-A1F7-DC1D4A3E9929}">
      <dsp:nvSpPr>
        <dsp:cNvPr id="0" name=""/>
        <dsp:cNvSpPr/>
      </dsp:nvSpPr>
      <dsp:spPr>
        <a:xfrm>
          <a:off x="0" y="1728594"/>
          <a:ext cx="82074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E6D07-5241-4878-B9D5-EAA9DE03535D}">
      <dsp:nvSpPr>
        <dsp:cNvPr id="0" name=""/>
        <dsp:cNvSpPr/>
      </dsp:nvSpPr>
      <dsp:spPr>
        <a:xfrm>
          <a:off x="410372" y="1477674"/>
          <a:ext cx="574521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55" tIns="0" rIns="2171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2017 r. – 20 x art. 20 KN; </a:t>
          </a:r>
        </a:p>
      </dsp:txBody>
      <dsp:txXfrm>
        <a:off x="434870" y="1502172"/>
        <a:ext cx="5696217" cy="452844"/>
      </dsp:txXfrm>
    </dsp:sp>
    <dsp:sp modelId="{1B49578D-172D-4DB6-9B86-5BCC9FA3E757}">
      <dsp:nvSpPr>
        <dsp:cNvPr id="0" name=""/>
        <dsp:cNvSpPr/>
      </dsp:nvSpPr>
      <dsp:spPr>
        <a:xfrm>
          <a:off x="0" y="2499714"/>
          <a:ext cx="82074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BF3EA-D816-40AC-B788-977920174D92}">
      <dsp:nvSpPr>
        <dsp:cNvPr id="0" name=""/>
        <dsp:cNvSpPr/>
      </dsp:nvSpPr>
      <dsp:spPr>
        <a:xfrm>
          <a:off x="410372" y="2248794"/>
          <a:ext cx="574521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55" tIns="0" rIns="2171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2018 r. – 25 x art. 20 KN; wzrasta liczba osób łączących etaty</a:t>
          </a:r>
        </a:p>
      </dsp:txBody>
      <dsp:txXfrm>
        <a:off x="434870" y="2273292"/>
        <a:ext cx="5696217" cy="452844"/>
      </dsp:txXfrm>
    </dsp:sp>
    <dsp:sp modelId="{588AB370-E626-4C85-8CF5-A0A182431939}">
      <dsp:nvSpPr>
        <dsp:cNvPr id="0" name=""/>
        <dsp:cNvSpPr/>
      </dsp:nvSpPr>
      <dsp:spPr>
        <a:xfrm>
          <a:off x="0" y="3270834"/>
          <a:ext cx="82074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E513E-FD3E-4010-86A5-4FE051D41783}">
      <dsp:nvSpPr>
        <dsp:cNvPr id="0" name=""/>
        <dsp:cNvSpPr/>
      </dsp:nvSpPr>
      <dsp:spPr>
        <a:xfrm>
          <a:off x="410372" y="3019914"/>
          <a:ext cx="574521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55" tIns="0" rIns="2171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2019 r. - ?</a:t>
          </a:r>
        </a:p>
      </dsp:txBody>
      <dsp:txXfrm>
        <a:off x="434870" y="3044412"/>
        <a:ext cx="569621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DB40-9371-224A-9950-C58DD6E3B16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A7FEF-182D-8146-875C-D839DAE7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2AB26-9B3E-6C43-9D6F-ED6F4875B18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1F04F-7D31-CD40-92B3-36608D7E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rona Tytułow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4126" y="3382578"/>
            <a:ext cx="5929313" cy="340994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fr-FR" b="1" dirty="0" err="1"/>
              <a:t>Vivamus</a:t>
            </a:r>
            <a:r>
              <a:rPr lang="fr-FR" b="1" dirty="0"/>
              <a:t> </a:t>
            </a:r>
            <a:r>
              <a:rPr lang="fr-FR" b="1" dirty="0" err="1"/>
              <a:t>sagittis</a:t>
            </a:r>
            <a:r>
              <a:rPr lang="fr-FR" b="1" dirty="0"/>
              <a:t> </a:t>
            </a:r>
            <a:r>
              <a:rPr lang="fr-FR" b="1" dirty="0" err="1"/>
              <a:t>lacus</a:t>
            </a:r>
            <a:r>
              <a:rPr lang="fr-FR" b="1" dirty="0"/>
              <a:t> </a:t>
            </a:r>
            <a:r>
              <a:rPr lang="fr-FR" b="1" dirty="0" err="1"/>
              <a:t>vel</a:t>
            </a:r>
            <a:r>
              <a:rPr lang="fr-FR" b="1" dirty="0"/>
              <a:t> </a:t>
            </a:r>
            <a:r>
              <a:rPr lang="fr-FR" b="1" dirty="0" err="1"/>
              <a:t>augue</a:t>
            </a:r>
            <a:r>
              <a:rPr lang="fr-FR" b="1" dirty="0"/>
              <a:t> </a:t>
            </a:r>
            <a:r>
              <a:rPr lang="fr-FR" b="1" dirty="0" err="1"/>
              <a:t>laoreet</a:t>
            </a:r>
            <a:r>
              <a:rPr lang="fr-FR" b="1" dirty="0"/>
              <a:t> </a:t>
            </a:r>
            <a:r>
              <a:rPr lang="fr-FR" b="1" dirty="0" err="1"/>
              <a:t>rutrum</a:t>
            </a:r>
            <a:r>
              <a:rPr lang="fr-FR" b="1" dirty="0"/>
              <a:t> </a:t>
            </a:r>
            <a:r>
              <a:rPr lang="fr-FR" b="1" dirty="0" err="1"/>
              <a:t>faucibus</a:t>
            </a:r>
            <a:r>
              <a:rPr lang="fr-FR" b="1" dirty="0"/>
              <a:t> </a:t>
            </a:r>
            <a:r>
              <a:rPr lang="fr-FR" b="1" dirty="0" err="1"/>
              <a:t>dolor</a:t>
            </a:r>
            <a:r>
              <a:rPr lang="fr-FR" b="1" dirty="0"/>
              <a:t> </a:t>
            </a:r>
            <a:r>
              <a:rPr lang="fr-FR" b="1" dirty="0" err="1"/>
              <a:t>auctor</a:t>
            </a:r>
            <a:r>
              <a:rPr lang="fr-FR" b="1" dirty="0"/>
              <a:t>.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8200" y="711202"/>
            <a:ext cx="3600000" cy="359997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sz="1600" dirty="0" err="1"/>
              <a:t>Gdańsk</a:t>
            </a:r>
            <a:r>
              <a:rPr lang="en-US" sz="1600" dirty="0"/>
              <a:t>, 10.11.2015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05513" y="6302375"/>
            <a:ext cx="24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err="1">
                <a:solidFill>
                  <a:srgbClr val="BD1622"/>
                </a:solidFill>
              </a:rPr>
              <a:t>gdan</a:t>
            </a:r>
            <a:r>
              <a:rPr lang="en-US" b="1" dirty="0" err="1">
                <a:solidFill>
                  <a:srgbClr val="BD1622"/>
                </a:solidFill>
              </a:rPr>
              <a:t>sk.pl</a:t>
            </a:r>
            <a:endParaRPr lang="en-US" b="1" dirty="0">
              <a:solidFill>
                <a:srgbClr val="BD162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654271"/>
            <a:ext cx="3193320" cy="6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620485" y="1055461"/>
            <a:ext cx="983343" cy="5033282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002971" y="1055461"/>
            <a:ext cx="6386967" cy="5033282"/>
          </a:xfrm>
        </p:spPr>
        <p:txBody>
          <a:bodyPr vert="eaVert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z podziekowanie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8200" y="711202"/>
            <a:ext cx="3600000" cy="359997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sz="1600" dirty="0" err="1"/>
              <a:t>Gdańsk</a:t>
            </a:r>
            <a:r>
              <a:rPr lang="en-US" sz="1600" dirty="0"/>
              <a:t>, 10.11.2015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05513" y="6302375"/>
            <a:ext cx="24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err="1">
                <a:solidFill>
                  <a:srgbClr val="BD1622"/>
                </a:solidFill>
              </a:rPr>
              <a:t>gdan</a:t>
            </a:r>
            <a:r>
              <a:rPr lang="en-US" b="1" dirty="0" err="1">
                <a:solidFill>
                  <a:srgbClr val="BD1622"/>
                </a:solidFill>
              </a:rPr>
              <a:t>sk.pl</a:t>
            </a:r>
            <a:endParaRPr lang="en-US" b="1" dirty="0">
              <a:solidFill>
                <a:srgbClr val="BD162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39812" y="2217510"/>
            <a:ext cx="5929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BD1622"/>
                </a:solidFill>
              </a:rPr>
              <a:t>Dziękujemy</a:t>
            </a:r>
            <a:br>
              <a:rPr lang="en-US" sz="8000" b="1" dirty="0">
                <a:solidFill>
                  <a:srgbClr val="BD1622"/>
                </a:solidFill>
              </a:rPr>
            </a:br>
            <a:r>
              <a:rPr lang="en-US" sz="8000" b="1" dirty="0" err="1">
                <a:solidFill>
                  <a:srgbClr val="BD1622"/>
                </a:solidFill>
              </a:rPr>
              <a:t>za</a:t>
            </a:r>
            <a:r>
              <a:rPr lang="en-US" sz="8000" b="1" baseline="0" dirty="0">
                <a:solidFill>
                  <a:srgbClr val="BD1622"/>
                </a:solidFill>
              </a:rPr>
              <a:t> </a:t>
            </a:r>
            <a:r>
              <a:rPr lang="en-US" sz="8000" b="1" baseline="0" dirty="0" err="1">
                <a:solidFill>
                  <a:srgbClr val="BD1622"/>
                </a:solidFill>
              </a:rPr>
              <a:t>uwagę</a:t>
            </a:r>
            <a:r>
              <a:rPr lang="en-US" sz="8000" b="1" baseline="0" dirty="0">
                <a:solidFill>
                  <a:srgbClr val="BD1622"/>
                </a:solidFill>
              </a:rPr>
              <a:t>.</a:t>
            </a:r>
            <a:endParaRPr lang="en-US" sz="8000" b="1" dirty="0">
              <a:solidFill>
                <a:srgbClr val="BD162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654271"/>
            <a:ext cx="3193320" cy="6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9" y="404813"/>
            <a:ext cx="5402897" cy="611187"/>
          </a:xfrm>
        </p:spPr>
        <p:txBody>
          <a:bodyPr/>
          <a:lstStyle/>
          <a:p>
            <a:r>
              <a:rPr lang="pl-PL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63" y="1288143"/>
            <a:ext cx="7762876" cy="4648200"/>
          </a:xfrm>
        </p:spPr>
        <p:txBody>
          <a:bodyPr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1277257"/>
            <a:ext cx="7758567" cy="4688114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9" y="404813"/>
            <a:ext cx="5402897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856" y="1461408"/>
            <a:ext cx="3650343" cy="4670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61408"/>
            <a:ext cx="3665537" cy="4670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9" y="404813"/>
            <a:ext cx="5402897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2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0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114" y="1458686"/>
            <a:ext cx="7765824" cy="37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114" y="5367338"/>
            <a:ext cx="7765824" cy="804863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87040" y="404813"/>
            <a:ext cx="5402897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627063" y="1600200"/>
            <a:ext cx="7762876" cy="4525963"/>
          </a:xfrm>
        </p:spPr>
        <p:txBody>
          <a:bodyPr vert="eaVert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7411" y="404813"/>
            <a:ext cx="5552526" cy="61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3" y="1469572"/>
            <a:ext cx="77628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/>
              <a:t>Vestibulum</a:t>
            </a:r>
            <a:r>
              <a:rPr lang="it-IT" dirty="0"/>
              <a:t> id ligula porta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semper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id </a:t>
            </a:r>
            <a:r>
              <a:rPr lang="it-IT" dirty="0" err="1"/>
              <a:t>elit</a:t>
            </a:r>
            <a:r>
              <a:rPr lang="it-IT" dirty="0"/>
              <a:t> non mi porta gravida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. </a:t>
            </a:r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a ante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. Morbi </a:t>
            </a:r>
            <a:r>
              <a:rPr lang="it-IT" dirty="0" err="1"/>
              <a:t>leo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, porta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, </a:t>
            </a:r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eros. </a:t>
            </a:r>
          </a:p>
          <a:p>
            <a:pPr lvl="0"/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a ante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tempus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. Morbi </a:t>
            </a:r>
            <a:r>
              <a:rPr lang="it-IT" dirty="0" err="1"/>
              <a:t>leo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, porta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, </a:t>
            </a:r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eros. </a:t>
            </a:r>
            <a:r>
              <a:rPr lang="it-IT" dirty="0" err="1"/>
              <a:t>Vivamus</a:t>
            </a:r>
            <a:r>
              <a:rPr lang="it-IT" dirty="0"/>
              <a:t> </a:t>
            </a:r>
            <a:r>
              <a:rPr lang="it-IT" dirty="0" err="1"/>
              <a:t>sagittis</a:t>
            </a:r>
            <a:r>
              <a:rPr lang="it-IT" dirty="0"/>
              <a:t> </a:t>
            </a:r>
            <a:r>
              <a:rPr lang="it-IT" dirty="0" err="1"/>
              <a:t>lacus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laoreet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faucibus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. Cras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purus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81745"/>
            <a:ext cx="1836738" cy="260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1" y="337388"/>
            <a:ext cx="2259759" cy="4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BD162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Clr>
          <a:srgbClr val="BD1622"/>
        </a:buClr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Clr>
          <a:srgbClr val="BD1622"/>
        </a:buClr>
        <a:buFont typeface="Arial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46161" y="2906590"/>
            <a:ext cx="7646625" cy="3409949"/>
          </a:xfrm>
        </p:spPr>
        <p:txBody>
          <a:bodyPr>
            <a:normAutofit/>
          </a:bodyPr>
          <a:lstStyle/>
          <a:p>
            <a:pPr algn="r"/>
            <a:r>
              <a:rPr lang="pl-PL" sz="4000" dirty="0"/>
              <a:t>Reforma edukacji w aspekcie organizacji roku szkolnego 2019/2020.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156072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F8B937-8EE2-4CA2-A18C-BBDF1DE4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edukacji w Gdańsku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735D163-7DD2-4AAC-A481-332B0DE5E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8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3A7DE-83EF-4D70-B4C1-E66C7A16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84C9ED3-81DC-4E0D-A85B-08D95D36D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0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5D6F95-AAA4-4092-8EF9-F9BAAAD5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finansowe wdrażanych zmian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48798A-BF9C-4C0A-BB99-0EA2E8818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Koszty inwestycyjne związane z dostosowaniem przestrzeni w szkołach podstawowych – 46 mln PLN</a:t>
            </a:r>
          </a:p>
          <a:p>
            <a:r>
              <a:rPr lang="pl-PL" dirty="0"/>
              <a:t>Koszty przekształcenia gimnazjów w szkoły podstawowe – 1,6 mln PLN</a:t>
            </a:r>
          </a:p>
          <a:p>
            <a:r>
              <a:rPr lang="pl-PL" dirty="0"/>
              <a:t>Przygotowanie pomieszczeń dydaktycznych na przyjęcie podwójnego rocznika w szkołach średnich – 1 mln PLN</a:t>
            </a:r>
          </a:p>
          <a:p>
            <a:r>
              <a:rPr lang="pl-PL" dirty="0"/>
              <a:t>Dodatkowo w budżecie Miasta zabezpieczono w latach 2018 i 2019 kwotę 7 mln PLN na zakup niezbędnych pomocy dydaktycznych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Wsparcie pozyskane z środków MEN – 0,5 mln PLN</a:t>
            </a:r>
          </a:p>
        </p:txBody>
      </p:sp>
    </p:spTree>
    <p:extLst>
      <p:ext uri="{BB962C8B-B14F-4D97-AF65-F5344CB8AC3E}">
        <p14:creationId xmlns:p14="http://schemas.microsoft.com/office/powerpoint/2010/main" val="301914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003E7C-147C-4603-9CF9-4CC83F24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Ruch kadrowy w związku z reformą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6613AE2-DE95-41C9-A5C9-468954E9F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428956"/>
              </p:ext>
            </p:extLst>
          </p:nvPr>
        </p:nvGraphicFramePr>
        <p:xfrm>
          <a:off x="627064" y="1434905"/>
          <a:ext cx="8207448" cy="517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84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A93EB9-0513-4895-A221-6C68A693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6EF0F44-743F-46C8-8714-0E0D92326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5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56765" y="4024023"/>
            <a:ext cx="5929313" cy="3409949"/>
          </a:xfrm>
        </p:spPr>
        <p:txBody>
          <a:bodyPr/>
          <a:lstStyle/>
          <a:p>
            <a:pPr algn="r"/>
            <a:r>
              <a:rPr lang="pl-PL" dirty="0"/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844825007"/>
      </p:ext>
    </p:extLst>
  </p:cSld>
  <p:clrMapOvr>
    <a:masterClrMapping/>
  </p:clrMapOvr>
</p:sld>
</file>

<file path=ppt/theme/theme1.xml><?xml version="1.0" encoding="utf-8"?>
<a:theme xmlns:a="http://schemas.openxmlformats.org/drawingml/2006/main" name="Jestem z Gdańs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124</Words>
  <Application>Microsoft Office PowerPoint</Application>
  <PresentationFormat>Pokaz na ekranie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Jestem z Gdańska</vt:lpstr>
      <vt:lpstr>Reforma edukacji w aspekcie organizacji roku szkolnego 2019/2020.</vt:lpstr>
      <vt:lpstr>System edukacji w Gdańsku</vt:lpstr>
      <vt:lpstr>Prezentacja programu PowerPoint</vt:lpstr>
      <vt:lpstr>Koszty finansowe wdrażanych zmian</vt:lpstr>
      <vt:lpstr>Ruch kadrowy w związku z reformą</vt:lpstr>
      <vt:lpstr>Prezentacja programu PowerPoint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Kryger Grzegorz</cp:lastModifiedBy>
  <cp:revision>247</cp:revision>
  <cp:lastPrinted>2018-07-03T05:46:19Z</cp:lastPrinted>
  <dcterms:created xsi:type="dcterms:W3CDTF">2015-11-17T15:39:50Z</dcterms:created>
  <dcterms:modified xsi:type="dcterms:W3CDTF">2019-04-18T05:53:36Z</dcterms:modified>
</cp:coreProperties>
</file>